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48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658348" y="3636004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今回の演題に関連し、開示すべき利益相反状態</a:t>
            </a:r>
            <a:r>
              <a:rPr lang="ja-JP" altLang="en-US" sz="2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はありません。</a:t>
            </a:r>
            <a:endParaRPr lang="en-US" altLang="ja-JP" sz="2200" b="1" i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8DA7444-C65A-3721-C87E-3519DDD28E6C}"/>
              </a:ext>
            </a:extLst>
          </p:cNvPr>
          <p:cNvSpPr txBox="1">
            <a:spLocks noChangeArrowheads="1"/>
          </p:cNvSpPr>
          <p:nvPr/>
        </p:nvSpPr>
        <p:spPr>
          <a:xfrm>
            <a:off x="452440" y="542534"/>
            <a:ext cx="8239125" cy="2606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5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lang="en-US" altLang="ja-JP" sz="65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46</a:t>
            </a:r>
            <a:r>
              <a:rPr lang="zh-CN" altLang="en-US" sz="65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</a:t>
            </a:r>
            <a:r>
              <a:rPr lang="ja-JP" altLang="en-US" sz="65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</a:t>
            </a:r>
            <a:r>
              <a:rPr lang="ja-JP" altLang="en-US" sz="6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母体胎児医学会学術</a:t>
            </a:r>
            <a:r>
              <a:rPr lang="ja-JP" altLang="en-US" sz="65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集会</a:t>
            </a:r>
            <a:endParaRPr lang="en-US" altLang="ja-JP" sz="65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6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6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9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ＣＯＩ開示</a:t>
            </a:r>
            <a:r>
              <a:rPr lang="en-US" altLang="ja-JP" sz="8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8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5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5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5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筆頭</a:t>
            </a:r>
            <a:r>
              <a:rPr lang="ja-JP" altLang="en-US" sz="5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発表者氏名：</a:t>
            </a:r>
            <a:r>
              <a:rPr lang="ja-JP" altLang="en-US" sz="5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lang="ja-JP" altLang="en-US" sz="5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○○○</a:t>
            </a:r>
            <a:endParaRPr lang="en-US" altLang="ja-JP" sz="54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5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所属：○○○○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8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7" y="344490"/>
            <a:ext cx="8642351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666" y="3464591"/>
            <a:ext cx="8426451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ja-JP" altLang="en-US" sz="2000" b="1" dirty="0">
                <a:latin typeface="+mn-ea"/>
                <a:ea typeface="+mn-ea"/>
              </a:rPr>
              <a:t>今回の演題に関連し、開示すべき利益相反状態は下記のとおり</a:t>
            </a:r>
            <a:r>
              <a:rPr lang="ja-JP" altLang="en-US" sz="2000" b="1" dirty="0" smtClean="0">
                <a:latin typeface="+mn-ea"/>
                <a:ea typeface="+mn-ea"/>
              </a:rPr>
              <a:t>です。</a:t>
            </a:r>
            <a:endParaRPr lang="en-US" altLang="ja-JP" sz="2000" b="1" dirty="0">
              <a:latin typeface="+mn-ea"/>
              <a:ea typeface="+mn-ea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6" y="4677784"/>
            <a:ext cx="8426451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＜記入例＞</a:t>
            </a:r>
            <a:endParaRPr lang="en-US" altLang="ja-JP" sz="1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/>
            <a: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・報酬額 </a:t>
            </a:r>
            <a:r>
              <a:rPr lang="ja-JP" altLang="en-US" sz="1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／ </a:t>
            </a:r>
            <a: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○○製薬株式会社</a:t>
            </a:r>
            <a:endParaRPr lang="en-US" altLang="ja-JP" sz="1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/>
            <a: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・講演料 </a:t>
            </a:r>
            <a:r>
              <a:rPr lang="ja-JP" altLang="en-US" sz="1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／ △△製薬</a:t>
            </a:r>
            <a: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</a:t>
            </a:r>
            <a:endParaRPr lang="en-US" altLang="ja-JP" sz="1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/>
            <a: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・原稿料 </a:t>
            </a:r>
            <a:r>
              <a:rPr lang="ja-JP" altLang="en-US" sz="1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／ □□製薬</a:t>
            </a:r>
            <a: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</a:t>
            </a:r>
            <a:endParaRPr lang="en-US" altLang="ja-JP" sz="1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/>
            <a: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・研究費・助成金（寄付講座所属</a:t>
            </a:r>
            <a:r>
              <a:rPr lang="ja-JP" altLang="en-US" sz="1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）／ </a:t>
            </a:r>
            <a: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</a:t>
            </a:r>
            <a:r>
              <a:rPr lang="ja-JP" altLang="en-US" sz="1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会社</a:t>
            </a: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</a:t>
            </a:r>
            <a:r>
              <a:rPr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DA7444-C65A-3721-C87E-3519DDD28E6C}"/>
              </a:ext>
            </a:extLst>
          </p:cNvPr>
          <p:cNvSpPr txBox="1">
            <a:spLocks noChangeArrowheads="1"/>
          </p:cNvSpPr>
          <p:nvPr/>
        </p:nvSpPr>
        <p:spPr>
          <a:xfrm>
            <a:off x="452440" y="542534"/>
            <a:ext cx="8239125" cy="2606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5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lang="en-US" altLang="ja-JP" sz="65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46</a:t>
            </a:r>
            <a:r>
              <a:rPr lang="zh-CN" altLang="en-US" sz="65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</a:t>
            </a:r>
            <a:r>
              <a:rPr lang="ja-JP" altLang="en-US" sz="65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</a:t>
            </a:r>
            <a:r>
              <a:rPr lang="ja-JP" altLang="en-US" sz="6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母体胎児医学会学術</a:t>
            </a:r>
            <a:r>
              <a:rPr lang="ja-JP" altLang="en-US" sz="65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集会</a:t>
            </a:r>
            <a:endParaRPr lang="en-US" altLang="ja-JP" sz="65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6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6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9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ＣＯＩ開示</a:t>
            </a:r>
            <a:r>
              <a:rPr lang="en-US" altLang="ja-JP" sz="8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8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5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5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5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筆頭</a:t>
            </a:r>
            <a:r>
              <a:rPr lang="ja-JP" altLang="en-US" sz="5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発表者氏名：</a:t>
            </a:r>
            <a:r>
              <a:rPr lang="ja-JP" altLang="en-US" sz="5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lang="ja-JP" altLang="en-US" sz="5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○○○</a:t>
            </a:r>
            <a:endParaRPr lang="en-US" altLang="ja-JP" sz="54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5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所属：○○○○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394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130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45jsmfm</dc:creator>
  <cp:lastModifiedBy>小池 克彦</cp:lastModifiedBy>
  <cp:revision>12</cp:revision>
  <dcterms:created xsi:type="dcterms:W3CDTF">2020-08-06T00:30:28Z</dcterms:created>
  <dcterms:modified xsi:type="dcterms:W3CDTF">2024-08-27T04:42:56Z</dcterms:modified>
</cp:coreProperties>
</file>